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showGuides="1">
      <p:cViewPr varScale="1">
        <p:scale>
          <a:sx n="97" d="100"/>
          <a:sy n="97" d="100"/>
        </p:scale>
        <p:origin x="1306"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3096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79329"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Ramesh M</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:731121205030</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2</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KALAI VANAN</cp:lastModifiedBy>
  <cp:revision>11</cp:revision>
  <dcterms:created xsi:type="dcterms:W3CDTF">2024-04-08T06:28:37Z</dcterms:created>
  <dcterms:modified xsi:type="dcterms:W3CDTF">2024-04-08T10:40:29Z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